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8"/>
  </p:notesMasterIdLst>
  <p:sldIdLst>
    <p:sldId id="257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9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72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B10F4-74F0-3C4F-A1C8-1EF7A9251257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4E488-26A5-7B4A-94CB-E3AE2314272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42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>
            <a:extLst>
              <a:ext uri="{FF2B5EF4-FFF2-40B4-BE49-F238E27FC236}">
                <a16:creationId xmlns:a16="http://schemas.microsoft.com/office/drawing/2014/main" id="{1EDACA09-9916-55D9-0A2E-FE61DD8CE0F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0" b="15803"/>
          <a:stretch/>
        </p:blipFill>
        <p:spPr bwMode="auto">
          <a:xfrm>
            <a:off x="0" y="1122363"/>
            <a:ext cx="12192000" cy="573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7A5E7D89-CF2D-27D7-9041-E0339B7B8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53" t="7931"/>
          <a:stretch/>
        </p:blipFill>
        <p:spPr>
          <a:xfrm>
            <a:off x="0" y="0"/>
            <a:ext cx="2066087" cy="111040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0B01C4A-C487-9642-A943-73D6ED3B6A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2497414-1CCE-D245-927A-B5E3F72809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Autore</a:t>
            </a:r>
          </a:p>
          <a:p>
            <a:r>
              <a:rPr lang="it-IT" dirty="0"/>
              <a:t>Affiliazione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27B15C-7D4A-C242-9962-730E67EC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E5EAE4-13F5-DA4F-873D-0AADCD62E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8161" y="6345354"/>
            <a:ext cx="2743200" cy="365125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fld id="{2B7F40DE-EF03-F74D-A510-86A63164CD1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14544FD-F2BF-AA2F-97FD-6DAAA39E28D6}"/>
              </a:ext>
            </a:extLst>
          </p:cNvPr>
          <p:cNvSpPr txBox="1"/>
          <p:nvPr userDrawn="1"/>
        </p:nvSpPr>
        <p:spPr>
          <a:xfrm>
            <a:off x="280639" y="6356350"/>
            <a:ext cx="6110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Milano, 17 maggio 2025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75F66B-AB71-DE2F-AC80-8C311C81BA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70081" b="11545"/>
          <a:stretch/>
        </p:blipFill>
        <p:spPr>
          <a:xfrm>
            <a:off x="7973122" y="14489"/>
            <a:ext cx="4218878" cy="109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8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3A7D57-54D8-7C45-9BD8-F8BA0C70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1ED2FD2-A3E5-A94B-835B-BF7A89997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73BEE9-5871-F149-8161-D77950CC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6758C3-1029-B44B-9983-59FE4D7C9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557BF3-033F-C24C-A282-073D751BC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40DE-EF03-F74D-A510-86A63164CD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816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2FFF2DF-1847-AB42-B59B-FC1CE02BB3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B6ECA8C-7936-E345-A0DD-8D4BFF1C5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A1EBBF-0DE1-574D-901C-F6EEB3E33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6A457B-A128-FF41-9BB0-E998F6217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99961F-0759-304D-BE9A-A4F3C4895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40DE-EF03-F74D-A510-86A63164CD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950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B8A68456-2219-A309-D0E8-4A32F8D8EE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326" y="24214"/>
            <a:ext cx="1401337" cy="81021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984B999C-777B-65F0-A1A1-58E4D46570DC}"/>
              </a:ext>
            </a:extLst>
          </p:cNvPr>
          <p:cNvSpPr/>
          <p:nvPr userDrawn="1"/>
        </p:nvSpPr>
        <p:spPr>
          <a:xfrm>
            <a:off x="9233386" y="0"/>
            <a:ext cx="2958614" cy="867608"/>
          </a:xfrm>
          <a:prstGeom prst="rect">
            <a:avLst/>
          </a:prstGeom>
          <a:solidFill>
            <a:srgbClr val="FED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03B70E3-ED8E-2840-9151-B7F02D4F0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7059"/>
            <a:ext cx="10515600" cy="81021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4A8D20-AE74-3E46-816C-393CC79D0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7941"/>
            <a:ext cx="10515600" cy="396902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4" name="Segnaposto piè di pagina 4">
            <a:extLst>
              <a:ext uri="{FF2B5EF4-FFF2-40B4-BE49-F238E27FC236}">
                <a16:creationId xmlns:a16="http://schemas.microsoft.com/office/drawing/2014/main" id="{B5EDE8FE-E070-BF13-94E5-E7269CF3B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Segnaposto numero diapositiva 5">
            <a:extLst>
              <a:ext uri="{FF2B5EF4-FFF2-40B4-BE49-F238E27FC236}">
                <a16:creationId xmlns:a16="http://schemas.microsoft.com/office/drawing/2014/main" id="{C39EC3EA-9763-6392-9386-5EA672102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8161" y="6345354"/>
            <a:ext cx="2743200" cy="365125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fld id="{2B7F40DE-EF03-F74D-A510-86A63164CD1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73D5427-614B-75D9-02FD-EE2C4D417C16}"/>
              </a:ext>
            </a:extLst>
          </p:cNvPr>
          <p:cNvSpPr txBox="1"/>
          <p:nvPr userDrawn="1"/>
        </p:nvSpPr>
        <p:spPr>
          <a:xfrm>
            <a:off x="280639" y="6356350"/>
            <a:ext cx="6110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Milano, 17 maggio 2025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13C4389-5C67-FFE3-2FB8-897DAB52A45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9" b="23211"/>
          <a:stretch/>
        </p:blipFill>
        <p:spPr bwMode="auto">
          <a:xfrm>
            <a:off x="3866490" y="0"/>
            <a:ext cx="2294966" cy="86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1491D13-C669-0FB5-D65C-6B47731D58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70081" b="11545"/>
          <a:stretch/>
        </p:blipFill>
        <p:spPr>
          <a:xfrm>
            <a:off x="6161456" y="0"/>
            <a:ext cx="3351596" cy="87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4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5F4633-5890-7B46-9A0D-8DD147800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12621B8-504A-9A4B-9D03-31DFDF9DF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2C041F-F332-E944-8D0B-462A41D4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E0F592-32CB-5447-AE47-C8D6160D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DC08E0-1017-7546-BC0C-E2098F372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40DE-EF03-F74D-A510-86A63164CD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996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2858C-EEE5-C64B-B9A0-2850E60D7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7837D7-CEE6-654E-8C8A-63D764FB1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0EA6E3A-13F3-F942-A459-FBE14CC18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D356548-7441-FB4E-A0CD-FCA4C2806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FFFE379-B668-5745-B587-9B58A493E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3E212EB-7235-9E4D-A3B3-06FD0C316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40DE-EF03-F74D-A510-86A63164CD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11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1D0280-6FEA-D848-894E-67F94E728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A747F9-83F3-3143-BA9C-B28633D32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5F18635-1E77-9D4C-B035-5028978BF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3482C19-601B-D249-B425-6B375FAD2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67595EB-1874-D445-9563-01EB2116CB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E23895B-C009-574A-8AE0-CF5CC391D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94E23C3-D632-654B-83A1-59FB3C7CE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3935597-389A-C040-A0CA-FA960B5E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40DE-EF03-F74D-A510-86A63164CD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669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07DB20-D350-E743-AD43-B38994182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2961DA0-DAD1-104E-A190-05E4C95C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D5984E9-9F6A-3E49-B6A9-E0721012D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DE5F205-8A82-E44F-BDD5-C7C9B77EF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40DE-EF03-F74D-A510-86A63164CD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0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206A70D-DCFA-E34B-8E07-F04CDB3A0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6A0830C-5FD0-B54F-9956-867B0D00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89BE92-91A0-8E40-AC6C-8C62FFDD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40DE-EF03-F74D-A510-86A63164CD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02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273E59-11CA-1740-9F60-0571C8BF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E523CC-E9CB-0144-803D-8142DC76B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C3D3E3A-4044-E14D-8E85-AFB60D9F3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42D63D-BC06-DE4B-9E0C-9B953B89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C33EC3-559A-F94D-8DBD-01A979434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58C50E-CBE2-B14B-9A83-F5A5C117F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40DE-EF03-F74D-A510-86A63164CD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89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ACFB08-D881-3744-98C1-F6663E3B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A1E2567-6467-EF47-B32B-67159D3AD3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2C2018-BE4C-AD4A-B9CB-5A607DE59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E71B710-E802-6541-BCC0-E476DD72D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2FAE4E2-FD02-B842-BFD8-AA995E2C7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CA1D81D-CA9B-F94A-8414-BC1988A26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40DE-EF03-F74D-A510-86A63164CD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57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893D1B7-C71A-E34F-BDA9-E2D1EC24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03F8EC9-FA4A-0845-94AB-3FD0D05E8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8B95C5-A98D-F441-9D08-BF338F8995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B76E16-5F0D-DB4A-9312-21E9668ED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2B8058-0933-9A41-A9DD-E73920AF4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F40DE-EF03-F74D-A510-86A63164CD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895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CC563EFC-99A9-6455-1419-398A742DC9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Titolo Presentazione</a:t>
            </a:r>
          </a:p>
        </p:txBody>
      </p:sp>
      <p:sp>
        <p:nvSpPr>
          <p:cNvPr id="9" name="Sottotitolo 8">
            <a:extLst>
              <a:ext uri="{FF2B5EF4-FFF2-40B4-BE49-F238E27FC236}">
                <a16:creationId xmlns:a16="http://schemas.microsoft.com/office/drawing/2014/main" id="{CC125DE5-5CB9-1DDC-72A6-9B815F588C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Autore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3C66C984-F269-9990-329E-077E2163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40DE-EF03-F74D-A510-86A63164CD17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420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DB3410-2273-5CF1-1799-54477C0D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7941"/>
            <a:ext cx="10515600" cy="810213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Disclosure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76B8172-4EC0-65E3-1932-D989631A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40DE-EF03-F74D-A510-86A63164CD17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508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DB3410-2273-5CF1-1799-54477C0DB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99AABA-71C4-8EFD-D718-6F2A4847D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2D23F5C-7D57-836E-3839-11192B88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40DE-EF03-F74D-A510-86A63164CD17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4170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DB3410-2273-5CF1-1799-54477C0DB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99AABA-71C4-8EFD-D718-6F2A4847D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178864-D2CA-FC9F-7167-606B81C3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40DE-EF03-F74D-A510-86A63164CD17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869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DB3410-2273-5CF1-1799-54477C0DB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99AABA-71C4-8EFD-D718-6F2A4847D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178864-D2CA-FC9F-7167-606B81C3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40DE-EF03-F74D-A510-86A63164CD17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983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CC563EFC-99A9-6455-1419-398A742DC9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GRAZIE PER L’ATTENZIONE</a:t>
            </a:r>
          </a:p>
        </p:txBody>
      </p:sp>
      <p:sp>
        <p:nvSpPr>
          <p:cNvPr id="9" name="Sottotitolo 8">
            <a:extLst>
              <a:ext uri="{FF2B5EF4-FFF2-40B4-BE49-F238E27FC236}">
                <a16:creationId xmlns:a16="http://schemas.microsoft.com/office/drawing/2014/main" id="{CC125DE5-5CB9-1DDC-72A6-9B815F588C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3C66C984-F269-9990-329E-077E2163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40DE-EF03-F74D-A510-86A63164CD17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87311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1816</TotalTime>
  <Words>13</Words>
  <Application>Microsoft Macintosh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Titolo Presentazione</vt:lpstr>
      <vt:lpstr>Disclosure</vt:lpstr>
      <vt:lpstr>Presentazione standard di PowerPoint</vt:lpstr>
      <vt:lpstr>Presentazione standard di PowerPoint</vt:lpstr>
      <vt:lpstr>Presentazione standard di PowerPoint</vt:lpstr>
      <vt:lpstr>GRAZIE PER L’ATTENZIONE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presentazione</dc:title>
  <dc:creator>irene nieri</dc:creator>
  <cp:lastModifiedBy>Andrea Roletto</cp:lastModifiedBy>
  <cp:revision>14</cp:revision>
  <dcterms:created xsi:type="dcterms:W3CDTF">2023-04-28T14:52:09Z</dcterms:created>
  <dcterms:modified xsi:type="dcterms:W3CDTF">2025-04-07T18:49:21Z</dcterms:modified>
</cp:coreProperties>
</file>